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3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98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19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28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8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2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0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76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3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DEF6-3213-4E1F-BF11-F9A2367C79DC}" type="datetimeFigureOut">
              <a:rPr lang="pt-BR" smtClean="0"/>
              <a:t>28/10/2018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33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64360" y="5503186"/>
            <a:ext cx="3180878" cy="944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Sílvio de Barros Melo</a:t>
            </a:r>
            <a:b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</a:br>
            <a:endParaRPr lang="pt-BR" sz="24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Processamento Gráfico </a:t>
            </a:r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2018.2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42615" y="234888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570" y="867637"/>
            <a:ext cx="66738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96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66675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8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61287"/>
            <a:ext cx="66294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1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5887"/>
            <a:ext cx="66421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6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5887"/>
            <a:ext cx="668655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98823"/>
            <a:ext cx="6629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65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48" y="829537"/>
            <a:ext cx="666115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8587"/>
            <a:ext cx="666115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9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9537"/>
            <a:ext cx="664845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7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66484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5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980727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GPU: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Graphics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Processing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Unit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Aceleração gráfica começou na parte final do pipeline gráfico, realizando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rasterização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de varreduras de triângulos.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NVIDIA: GeForce256 de 1999 foi o primeiro a receber o termo “GPU” e a executar processamento de vértices.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Desde então as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GPUs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evoluíram de implementações configuráveis de pipeline complexo de função fixa a dispositivos altamente programáveis, onde o usuário podiam implementar seus próprios algoritmos.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-&gt; os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shaders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são as partes mais programáveis de uma GPU.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13" y="873987"/>
            <a:ext cx="66548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1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74607"/>
            <a:ext cx="66294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2940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2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4845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4101"/>
            <a:ext cx="665480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5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84901"/>
            <a:ext cx="66675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2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2940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8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52820"/>
            <a:ext cx="66484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47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48587"/>
            <a:ext cx="663575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92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7385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87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980728"/>
            <a:ext cx="8012494" cy="20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As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GPUs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implementam o pipeline conceitual visto anteriormente: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4645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73987"/>
            <a:ext cx="664845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7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764704"/>
            <a:ext cx="66230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3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93037"/>
            <a:ext cx="67310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1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66103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7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57674"/>
            <a:ext cx="671195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7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40699"/>
            <a:ext cx="66802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6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35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2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435" y="764704"/>
            <a:ext cx="6629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2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67056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76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69" y="816083"/>
            <a:ext cx="66484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1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898823"/>
            <a:ext cx="8012494" cy="3672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Vertex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Shader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estágios de transformação de vista e modelo, pintura de vértice e projeção.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Geometry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Shader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: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opcional-&gt; opera sobre vértices de uma primitiva (ponto, reta, triângulo): operações de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shading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que devem ser feitas por primitiva, criação ou destruição de primitivas. 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Clipping,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Screen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,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Triangle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Setup e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Triangle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Traversal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: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funções fixas que implementam os estágios funcionais respectivos.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Pixel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Shading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: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totalmente programável, executa a função de pintura de pixel.</a:t>
            </a:r>
          </a:p>
          <a:p>
            <a:pPr algn="l"/>
            <a:endParaRPr lang="pt-BR" sz="2000" b="1" dirty="0" smtClean="0">
              <a:solidFill>
                <a:srgbClr val="FF0000"/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Merger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: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modifica cor, Z-buffer, combina cor, estêncil e buffers.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7" y="4725144"/>
            <a:ext cx="84518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5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675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7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66421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0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664845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1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66040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2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80337"/>
            <a:ext cx="66992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3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46" y="893037"/>
            <a:ext cx="66865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67183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9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061" y="835887"/>
            <a:ext cx="662305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2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66929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0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3729"/>
            <a:ext cx="66675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25841"/>
            <a:ext cx="67564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1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98823"/>
            <a:ext cx="66675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6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46636"/>
            <a:ext cx="66929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5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GPU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18995"/>
            <a:ext cx="66802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0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8584</TotalTime>
  <Words>298</Words>
  <Application>Microsoft Office PowerPoint</Application>
  <PresentationFormat>Apresentação na tela (4:3)</PresentationFormat>
  <Paragraphs>119</Paragraphs>
  <Slides>49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Tomaz de Aquino dos Santos Junior</dc:creator>
  <cp:lastModifiedBy>silvio melo</cp:lastModifiedBy>
  <cp:revision>108</cp:revision>
  <dcterms:created xsi:type="dcterms:W3CDTF">2013-08-09T12:44:12Z</dcterms:created>
  <dcterms:modified xsi:type="dcterms:W3CDTF">2018-10-28T21:26:46Z</dcterms:modified>
</cp:coreProperties>
</file>